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9"/>
  </p:notesMasterIdLst>
  <p:sldIdLst>
    <p:sldId id="320" r:id="rId2"/>
    <p:sldId id="318" r:id="rId3"/>
    <p:sldId id="329" r:id="rId4"/>
    <p:sldId id="317" r:id="rId5"/>
    <p:sldId id="312" r:id="rId6"/>
    <p:sldId id="313" r:id="rId7"/>
    <p:sldId id="315" r:id="rId8"/>
    <p:sldId id="332" r:id="rId9"/>
    <p:sldId id="314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515" autoAdjust="0"/>
  </p:normalViewPr>
  <p:slideViewPr>
    <p:cSldViewPr>
      <p:cViewPr varScale="1">
        <p:scale>
          <a:sx n="75" d="100"/>
          <a:sy n="75" d="100"/>
        </p:scale>
        <p:origin x="-7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FBB204-9703-4084-9BD4-53ED748B7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288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1FB2AB-CFBA-4612-81C6-52A446B217C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752C-3BD9-4422-8953-787DBFFA24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E52C-DDAF-4634-AE31-9520CE6444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99147A-BF5A-4551-B9D5-FFA13ACC384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F097BE-FD6F-4292-9C5F-8A5BFAF3E39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1D684B-9788-40DB-AE28-84D24327486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29288B-782E-4DCC-A22A-61ED32543D8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74920B-E8C7-4F8C-A729-9D1378B5988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1C02-5C2C-46D9-9D4E-7BFB7797FFB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52B5FA-3D10-4543-AEB6-A0E13F9E766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87DC1-BAF2-4992-83C2-97177A1ACF4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56F50-B43D-43D1-A651-C9B0650122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0648"/>
            <a:ext cx="85324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I am thinking of a number and multiplying it by 3 then adding 1</a:t>
            </a:r>
            <a:r>
              <a:rPr lang="en-GB" sz="4000" b="1" dirty="0" smtClean="0"/>
              <a:t>.</a:t>
            </a:r>
          </a:p>
          <a:p>
            <a:r>
              <a:rPr lang="en-GB" sz="4000" b="1" dirty="0"/>
              <a:t>The answer is less than or equal to 49 and greater than 31.</a:t>
            </a:r>
            <a:r>
              <a:rPr lang="en-GB" sz="4000" b="1" dirty="0" smtClean="0"/>
              <a:t> </a:t>
            </a:r>
            <a:endParaRPr lang="en-GB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815193"/>
            <a:ext cx="8532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What numbers could I have chosen?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317" y="4138632"/>
            <a:ext cx="8532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Form &amp; Solve this inequality</a:t>
            </a:r>
            <a:endParaRPr lang="en-GB" sz="4000" b="1" dirty="0"/>
          </a:p>
        </p:txBody>
      </p:sp>
      <p:sp>
        <p:nvSpPr>
          <p:cNvPr id="9" name="Rectangle 8"/>
          <p:cNvSpPr/>
          <p:nvPr/>
        </p:nvSpPr>
        <p:spPr>
          <a:xfrm>
            <a:off x="395536" y="4846518"/>
            <a:ext cx="8532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Represent on a number line</a:t>
            </a:r>
            <a:endParaRPr lang="en-GB" sz="4000" b="1" dirty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554404"/>
            <a:ext cx="641985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386435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 smtClean="0"/>
              <a:t>3)			</a:t>
            </a:r>
            <a:r>
              <a:rPr lang="en-GB" sz="7200" b="1" dirty="0"/>
              <a:t>3t - 4 &gt; 11</a:t>
            </a:r>
          </a:p>
          <a:p>
            <a:endParaRPr lang="en-GB" sz="3600" b="1" dirty="0" smtClean="0"/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C]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841" y="4077072"/>
            <a:ext cx="23134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t  &gt; 5</a:t>
            </a:r>
          </a:p>
        </p:txBody>
      </p:sp>
    </p:spTree>
    <p:extLst>
      <p:ext uri="{BB962C8B-B14F-4D97-AF65-F5344CB8AC3E}">
        <p14:creationId xmlns="" xmlns:p14="http://schemas.microsoft.com/office/powerpoint/2010/main" val="34588170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/>
              <a:t>4</a:t>
            </a:r>
            <a:r>
              <a:rPr lang="en-GB" sz="3600" b="1" dirty="0" smtClean="0"/>
              <a:t>)		</a:t>
            </a:r>
            <a:r>
              <a:rPr lang="en-GB" sz="7200" b="1" dirty="0" smtClean="0"/>
              <a:t>3y </a:t>
            </a:r>
            <a:r>
              <a:rPr lang="en-GB" sz="7200" b="1" dirty="0"/>
              <a:t>- 12 ≤ y - 4</a:t>
            </a:r>
          </a:p>
          <a:p>
            <a:endParaRPr lang="en-GB" sz="3600" b="1" dirty="0" smtClean="0"/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841" y="4077072"/>
            <a:ext cx="223009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y ≤ 4</a:t>
            </a:r>
          </a:p>
        </p:txBody>
      </p:sp>
    </p:spTree>
    <p:extLst>
      <p:ext uri="{BB962C8B-B14F-4D97-AF65-F5344CB8AC3E}">
        <p14:creationId xmlns="" xmlns:p14="http://schemas.microsoft.com/office/powerpoint/2010/main" val="7851517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 smtClean="0"/>
              <a:t>5)		</a:t>
            </a:r>
            <a:r>
              <a:rPr lang="en-GB" sz="7200" b="1" dirty="0"/>
              <a:t>7 &lt; 2x + 1 &lt; 13</a:t>
            </a:r>
            <a:endParaRPr lang="en-GB" sz="3600" b="1" dirty="0" smtClean="0"/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841" y="4077072"/>
            <a:ext cx="38266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3 &lt; x &lt; 6</a:t>
            </a:r>
          </a:p>
        </p:txBody>
      </p:sp>
    </p:spTree>
    <p:extLst>
      <p:ext uri="{BB962C8B-B14F-4D97-AF65-F5344CB8AC3E}">
        <p14:creationId xmlns="" xmlns:p14="http://schemas.microsoft.com/office/powerpoint/2010/main" val="1927736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/>
              <a:t>6</a:t>
            </a:r>
            <a:r>
              <a:rPr lang="en-GB" sz="3600" b="1" dirty="0" smtClean="0"/>
              <a:t>)	</a:t>
            </a:r>
            <a:r>
              <a:rPr lang="en-GB" sz="7200" b="1" dirty="0" smtClean="0"/>
              <a:t>11 </a:t>
            </a:r>
            <a:r>
              <a:rPr lang="en-GB" sz="7200" b="1" dirty="0"/>
              <a:t>≤ 3x + 5 &lt; 17</a:t>
            </a:r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841" y="4077072"/>
            <a:ext cx="379462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2 ≤ x &lt; 4</a:t>
            </a:r>
          </a:p>
        </p:txBody>
      </p:sp>
    </p:spTree>
    <p:extLst>
      <p:ext uri="{BB962C8B-B14F-4D97-AF65-F5344CB8AC3E}">
        <p14:creationId xmlns="" xmlns:p14="http://schemas.microsoft.com/office/powerpoint/2010/main" val="31461492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 smtClean="0"/>
              <a:t>7)	</a:t>
            </a:r>
            <a:r>
              <a:rPr lang="en-GB" sz="7200" b="1" dirty="0"/>
              <a:t>7 - 2x &gt; 5x - 7</a:t>
            </a:r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841" y="4077072"/>
            <a:ext cx="22621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x &lt; 2</a:t>
            </a:r>
          </a:p>
        </p:txBody>
      </p:sp>
    </p:spTree>
    <p:extLst>
      <p:ext uri="{BB962C8B-B14F-4D97-AF65-F5344CB8AC3E}">
        <p14:creationId xmlns="" xmlns:p14="http://schemas.microsoft.com/office/powerpoint/2010/main" val="33232669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Solve</a:t>
            </a:r>
          </a:p>
          <a:p>
            <a:endParaRPr lang="en-GB" sz="3600" b="1" dirty="0"/>
          </a:p>
          <a:p>
            <a:r>
              <a:rPr lang="en-GB" sz="3600" b="1" dirty="0"/>
              <a:t>8</a:t>
            </a:r>
            <a:r>
              <a:rPr lang="en-GB" sz="3600" b="1" dirty="0" smtClean="0"/>
              <a:t>)	</a:t>
            </a:r>
            <a:r>
              <a:rPr lang="en-GB" sz="7200" b="1" dirty="0"/>
              <a:t>-3x &lt; -x + 8</a:t>
            </a:r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64403" y="4077072"/>
            <a:ext cx="25699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x &gt; -4</a:t>
            </a:r>
          </a:p>
        </p:txBody>
      </p:sp>
    </p:spTree>
    <p:extLst>
      <p:ext uri="{BB962C8B-B14F-4D97-AF65-F5344CB8AC3E}">
        <p14:creationId xmlns="" xmlns:p14="http://schemas.microsoft.com/office/powerpoint/2010/main" val="12588573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/>
              <a:t>Form an inequality to represent </a:t>
            </a:r>
            <a:r>
              <a:rPr lang="en-GB" sz="3600" b="1" dirty="0" smtClean="0"/>
              <a:t>these </a:t>
            </a:r>
            <a:r>
              <a:rPr lang="en-GB" sz="3600" b="1" dirty="0"/>
              <a:t>height restrictions</a:t>
            </a:r>
          </a:p>
          <a:p>
            <a:r>
              <a:rPr lang="en-GB" sz="3600" b="1" dirty="0" smtClean="0"/>
              <a:t>9)	</a:t>
            </a:r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B]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1760" y="5182331"/>
            <a:ext cx="535274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0.9 ≤ h ≤ 1.4</a:t>
            </a:r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2636912"/>
            <a:ext cx="7181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39574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10)	</a:t>
            </a:r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3080"/>
          <a:stretch>
            <a:fillRect/>
          </a:stretch>
        </p:blipFill>
        <p:spPr bwMode="auto">
          <a:xfrm>
            <a:off x="1219719" y="188640"/>
            <a:ext cx="7210425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594102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34" y="1124744"/>
            <a:ext cx="358140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696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33" y="2780928"/>
            <a:ext cx="3823713" cy="1031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69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869160"/>
            <a:ext cx="452437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698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058" y="0"/>
            <a:ext cx="37242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95536" y="260648"/>
            <a:ext cx="8532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Solve</a:t>
            </a:r>
            <a:endParaRPr lang="en-GB" sz="4000" b="1" dirty="0"/>
          </a:p>
        </p:txBody>
      </p:sp>
      <p:sp>
        <p:nvSpPr>
          <p:cNvPr id="14" name="Rectangle 13"/>
          <p:cNvSpPr/>
          <p:nvPr/>
        </p:nvSpPr>
        <p:spPr>
          <a:xfrm>
            <a:off x="395536" y="3812896"/>
            <a:ext cx="8532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rgbClr val="7030A0"/>
                </a:solidFill>
              </a:rPr>
              <a:t>&gt;&gt;&gt;Challenge</a:t>
            </a:r>
            <a:endParaRPr lang="en-GB" sz="4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73517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8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058" y="0"/>
            <a:ext cx="37242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9512" y="29918"/>
            <a:ext cx="8532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rgbClr val="7030A0"/>
                </a:solidFill>
              </a:rPr>
              <a:t>&gt;&gt;&gt;Challenge</a:t>
            </a:r>
            <a:endParaRPr lang="en-GB" sz="4000" b="1" dirty="0">
              <a:solidFill>
                <a:srgbClr val="7030A0"/>
              </a:solidFill>
            </a:endParaRPr>
          </a:p>
        </p:txBody>
      </p:sp>
      <p:pic>
        <p:nvPicPr>
          <p:cNvPr id="1259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18238"/>
            <a:ext cx="4648200" cy="585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864784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6795" y="548680"/>
            <a:ext cx="52253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What about this?</a:t>
            </a:r>
            <a:endParaRPr lang="en-GB" sz="4000" b="1" dirty="0"/>
          </a:p>
        </p:txBody>
      </p:sp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84784"/>
            <a:ext cx="348615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697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20" y="3861048"/>
            <a:ext cx="78009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694332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6879" y="118355"/>
            <a:ext cx="75977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 smtClean="0">
                <a:latin typeface="Calibri" pitchFamily="34" charset="0"/>
              </a:rPr>
              <a:t>Solve</a:t>
            </a:r>
            <a:endParaRPr lang="en-US" sz="4400" b="1" dirty="0">
              <a:latin typeface="Calibri" pitchFamily="34" charset="0"/>
            </a:endParaRPr>
          </a:p>
        </p:txBody>
      </p:sp>
      <p:pic>
        <p:nvPicPr>
          <p:cNvPr id="107533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0648"/>
            <a:ext cx="6076950" cy="570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149661" y="3410262"/>
            <a:ext cx="75977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  <a:latin typeface="Calibri" pitchFamily="34" charset="0"/>
              </a:rPr>
              <a:t>&gt;&gt;&gt; Extension</a:t>
            </a:r>
            <a:endParaRPr lang="en-US" sz="4400" b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251520" y="5942017"/>
            <a:ext cx="86409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Calibri" pitchFamily="34" charset="0"/>
              </a:rPr>
              <a:t>Put the x term first in your answer</a:t>
            </a:r>
            <a:endParaRPr lang="en-US" sz="4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24980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57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34" y="0"/>
            <a:ext cx="8852562" cy="6874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76204" y="89375"/>
            <a:ext cx="3600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Calibri" pitchFamily="34" charset="0"/>
              </a:rPr>
              <a:t>Exam Question</a:t>
            </a:r>
            <a:endParaRPr lang="en-US" sz="2800" b="1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22374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81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24754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546825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Write </a:t>
            </a:r>
            <a:r>
              <a:rPr lang="en-GB" sz="3600" b="1" dirty="0"/>
              <a:t>down the linear </a:t>
            </a:r>
            <a:r>
              <a:rPr lang="en-GB" sz="3600" b="1" dirty="0" smtClean="0"/>
              <a:t>inequality </a:t>
            </a:r>
            <a:r>
              <a:rPr lang="en-GB" sz="3600" b="1" dirty="0"/>
              <a:t>represented by the </a:t>
            </a:r>
            <a:r>
              <a:rPr lang="en-GB" sz="3600" b="1" dirty="0" smtClean="0"/>
              <a:t>following </a:t>
            </a:r>
          </a:p>
          <a:p>
            <a:endParaRPr lang="en-GB" sz="3600" b="1" dirty="0"/>
          </a:p>
          <a:p>
            <a:r>
              <a:rPr lang="en-GB" sz="3600" b="1" dirty="0" smtClean="0"/>
              <a:t>1)</a:t>
            </a:r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C]</a:t>
            </a:r>
            <a:endParaRPr lang="en-US" sz="2400" u="sng" dirty="0">
              <a:latin typeface="Calibri" pitchFamily="34" charset="0"/>
            </a:endParaRPr>
          </a:p>
        </p:txBody>
      </p:sp>
      <p:pic>
        <p:nvPicPr>
          <p:cNvPr id="110605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980" y="2924944"/>
            <a:ext cx="406717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15816" y="5157192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x ≤ -1</a:t>
            </a:r>
          </a:p>
        </p:txBody>
      </p:sp>
    </p:spTree>
    <p:extLst>
      <p:ext uri="{BB962C8B-B14F-4D97-AF65-F5344CB8AC3E}">
        <p14:creationId xmlns="" xmlns:p14="http://schemas.microsoft.com/office/powerpoint/2010/main" val="34734462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79512" y="1150768"/>
            <a:ext cx="85201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Write </a:t>
            </a:r>
            <a:r>
              <a:rPr lang="en-GB" sz="3600" b="1" dirty="0"/>
              <a:t>down the linear </a:t>
            </a:r>
            <a:r>
              <a:rPr lang="en-GB" sz="3600" b="1" dirty="0" smtClean="0"/>
              <a:t>inequality </a:t>
            </a:r>
            <a:r>
              <a:rPr lang="en-GB" sz="3600" b="1" dirty="0"/>
              <a:t>represented by the </a:t>
            </a:r>
            <a:r>
              <a:rPr lang="en-GB" sz="3600" b="1" dirty="0" smtClean="0"/>
              <a:t>following </a:t>
            </a:r>
          </a:p>
          <a:p>
            <a:endParaRPr lang="en-GB" sz="3600" b="1" dirty="0"/>
          </a:p>
          <a:p>
            <a:r>
              <a:rPr lang="en-GB" sz="3600" b="1" dirty="0"/>
              <a:t>2</a:t>
            </a:r>
            <a:r>
              <a:rPr lang="en-GB" sz="3600" b="1" dirty="0" smtClean="0"/>
              <a:t>)</a:t>
            </a:r>
          </a:p>
          <a:p>
            <a:endParaRPr lang="en-GB" sz="3600" b="1" dirty="0">
              <a:solidFill>
                <a:srgbClr val="000090"/>
              </a:solidFill>
              <a:latin typeface="Calibri" pitchFamily="34" charset="0"/>
            </a:endParaRPr>
          </a:p>
          <a:p>
            <a:endParaRPr lang="en-US" sz="3600" dirty="0">
              <a:solidFill>
                <a:srgbClr val="000090"/>
              </a:solidFill>
              <a:latin typeface="Calibri" pitchFamily="34" charset="0"/>
            </a:endParaRPr>
          </a:p>
        </p:txBody>
      </p:sp>
      <p:pic>
        <p:nvPicPr>
          <p:cNvPr id="110607" name="Picture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93" y="2858928"/>
            <a:ext cx="77914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332656"/>
            <a:ext cx="84249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latin typeface="Calibri" pitchFamily="34" charset="0"/>
              </a:rPr>
              <a:t>Summary</a:t>
            </a:r>
            <a:r>
              <a:rPr lang="en-US" sz="4400" b="1" dirty="0" smtClean="0">
                <a:latin typeface="Calibri" pitchFamily="34" charset="0"/>
              </a:rPr>
              <a:t>				</a:t>
            </a:r>
            <a:r>
              <a:rPr lang="en-US" sz="2400" dirty="0" smtClean="0">
                <a:latin typeface="Calibri" pitchFamily="34" charset="0"/>
              </a:rPr>
              <a:t>[Grade C]</a:t>
            </a:r>
            <a:endParaRPr lang="en-US" sz="2400" u="sng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1840" y="4653136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2 &lt; x ≤ 5</a:t>
            </a:r>
          </a:p>
        </p:txBody>
      </p:sp>
    </p:spTree>
    <p:extLst>
      <p:ext uri="{BB962C8B-B14F-4D97-AF65-F5344CB8AC3E}">
        <p14:creationId xmlns="" xmlns:p14="http://schemas.microsoft.com/office/powerpoint/2010/main" val="8555699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TC101859861[[fn=Tradeshow]]</Template>
  <TotalTime>515</TotalTime>
  <Words>166</Words>
  <Application>Microsoft Office PowerPoint</Application>
  <PresentationFormat>On-screen Show (4:3)</PresentationFormat>
  <Paragraphs>60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Tradeshow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army air corps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Resources</dc:title>
  <dc:creator>davies</dc:creator>
  <cp:lastModifiedBy>M Greenaway</cp:lastModifiedBy>
  <cp:revision>83</cp:revision>
  <dcterms:created xsi:type="dcterms:W3CDTF">2012-11-10T15:07:01Z</dcterms:created>
  <dcterms:modified xsi:type="dcterms:W3CDTF">2013-02-28T21:08:47Z</dcterms:modified>
</cp:coreProperties>
</file>